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notesSlides/notesSlide6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tableStyles.xml" ContentType="application/vnd.openxmlformats-officedocument.presentationml.tableStyles+xml"/>
  <Override PartName="/ppt/slides/slide2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viewProps.xml" ContentType="application/vnd.openxmlformats-officedocument.presentationml.viewProps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91" r:id="rId2"/>
    <p:sldId id="281" r:id="rId3"/>
    <p:sldId id="298" r:id="rId4"/>
    <p:sldId id="299" r:id="rId5"/>
    <p:sldId id="300" r:id="rId6"/>
    <p:sldId id="301" r:id="rId7"/>
    <p:sldId id="297" r:id="rId8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E4DB64-BAD9-9759-186D-37057212F2FF}" v="254" dt="2024-12-25T11:38:45.605"/>
    <p1510:client id="{A2D5AA3C-0AFB-54D5-A04E-702D774A02A5}" v="158" dt="2024-12-24T14:12:01.753"/>
    <p1510:client id="{D7429906-7D2D-6E9C-D658-58BF2033015C}" v="14" dt="2024-12-24T14:19:17.9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6" d="100"/>
          <a:sy n="76" d="100"/>
        </p:scale>
        <p:origin x="-480" y="49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tableStyles" Target="/ppt/tableStyles.xml" Id="rId13" /><Relationship Type="http://schemas.openxmlformats.org/officeDocument/2006/relationships/slide" Target="/ppt/slides/slide2.xml" Id="rId3" /><Relationship Type="http://schemas.openxmlformats.org/officeDocument/2006/relationships/slide" Target="/ppt/slides/slide6.xml" Id="rId7" /><Relationship Type="http://schemas.openxmlformats.org/officeDocument/2006/relationships/theme" Target="/ppt/theme/theme1.xml" Id="rId12" /><Relationship Type="http://schemas.openxmlformats.org/officeDocument/2006/relationships/slide" Target="/ppt/slides/slide1.xml" Id="rId2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viewProps" Target="/ppt/viewProps.xml" Id="rId11" /><Relationship Type="http://schemas.openxmlformats.org/officeDocument/2006/relationships/slide" Target="/ppt/slides/slide4.xml" Id="rId5" /><Relationship Type="http://schemas.openxmlformats.org/officeDocument/2006/relationships/presProps" Target="/ppt/presProps.xml" Id="rId10" /><Relationship Type="http://schemas.openxmlformats.org/officeDocument/2006/relationships/slide" Target="/ppt/slides/slide3.xml" Id="rId4" /><Relationship Type="http://schemas.openxmlformats.org/officeDocument/2006/relationships/notesMaster" Target="/ppt/notesMasters/notesMaster1.xml" Id="rId9" /><Relationship Type="http://schemas.microsoft.com/office/2015/10/relationships/revisionInfo" Target="/ppt/revisionInfo.xml" Id="rId14" 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12/25/2024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2.xml" Id="rId2" /><Relationship Type="http://schemas.openxmlformats.org/officeDocument/2006/relationships/notesMaster" Target="/ppt/notesMasters/notesMaster1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3.xml" Id="rId2" /><Relationship Type="http://schemas.openxmlformats.org/officeDocument/2006/relationships/notesMaster" Target="/ppt/notesMasters/notesMaster1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4.xml" Id="rId2" /><Relationship Type="http://schemas.openxmlformats.org/officeDocument/2006/relationships/notesMaster" Target="/ppt/notesMasters/notesMaster1.xml" Id="rId1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5.xml" Id="rId2" /><Relationship Type="http://schemas.openxmlformats.org/officeDocument/2006/relationships/notesMaster" Target="/ppt/notesMasters/notesMaster1.xml" Id="rId1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6.xml" Id="rId2" /><Relationship Type="http://schemas.openxmlformats.org/officeDocument/2006/relationships/notesMaster" Target="/ppt/notesMasters/notesMaster1.xml" Id="rId1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7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93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923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404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238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3576877"/>
      </p:ext>
    </p:extLst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hf hdr="0" dt="0"/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2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2.png" Id="rId3" /><Relationship Type="http://schemas.openxmlformats.org/officeDocument/2006/relationships/image" Target="/ppt/media/image1.jpeg" Id="rId2" /><Relationship Type="http://schemas.openxmlformats.org/officeDocument/2006/relationships/slideLayout" Target="/ppt/slideLayouts/slideLayout1.xml" Id="rId1" /><Relationship Type="http://schemas.openxmlformats.org/officeDocument/2006/relationships/image" Target="/ppt/media/image5.png" Id="rId6" /><Relationship Type="http://schemas.openxmlformats.org/officeDocument/2006/relationships/image" Target="/ppt/media/image4.png" Id="rId5" /><Relationship Type="http://schemas.openxmlformats.org/officeDocument/2006/relationships/image" Target="/ppt/media/image3.png" Id="rId4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6.jpe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3.png" Id="rId4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7.jpeg" Id="rId3" /><Relationship Type="http://schemas.openxmlformats.org/officeDocument/2006/relationships/notesSlide" Target="/ppt/notesSlides/notesSlide2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3.png" Id="rId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8.jpeg" Id="rId3" /><Relationship Type="http://schemas.openxmlformats.org/officeDocument/2006/relationships/notesSlide" Target="/ppt/notesSlides/notesSlide3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3.png" Id="rId4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9.jpeg" Id="rId3" /><Relationship Type="http://schemas.openxmlformats.org/officeDocument/2006/relationships/notesSlide" Target="/ppt/notesSlides/notesSlide4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3.png" Id="rId4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10.jpeg" Id="rId3" /><Relationship Type="http://schemas.openxmlformats.org/officeDocument/2006/relationships/notesSlide" Target="/ppt/notesSlides/notesSlide5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3.png" Id="rId4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6.xml" Id="rId2" /><Relationship Type="http://schemas.openxmlformats.org/officeDocument/2006/relationships/slideLayout" Target="/ppt/slideLayouts/slideLayout2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lorful pyramids with a bright light&#10;&#10;Description automatically generated">
            <a:extLst>
              <a:ext uri="{FF2B5EF4-FFF2-40B4-BE49-F238E27FC236}">
                <a16:creationId xmlns:a16="http://schemas.microsoft.com/office/drawing/2014/main" id="{DB9F9224-1AB2-9C06-5607-47E75F577DF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" y="-3596"/>
            <a:ext cx="12191998" cy="686518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1286" y="2076450"/>
            <a:ext cx="9952582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rgbClr val="FFFFFF"/>
              </a:solidFill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 ID –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 Title-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 Category- Software/Hardware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ID-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Name-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Leader Name(With Contact Number) 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IN" sz="24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2FA687-A162-CC4D-7645-FBE5FEB1E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8423" y="-216380"/>
            <a:ext cx="1929443" cy="2073217"/>
          </a:xfrm>
          <a:prstGeom prst="rect">
            <a:avLst/>
          </a:prstGeom>
        </p:spPr>
      </p:pic>
      <p:pic>
        <p:nvPicPr>
          <p:cNvPr id="6" name="Picture 5" descr="A logo with a brain and text&#10;&#10;Description automatically generated">
            <a:extLst>
              <a:ext uri="{FF2B5EF4-FFF2-40B4-BE49-F238E27FC236}">
                <a16:creationId xmlns:a16="http://schemas.microsoft.com/office/drawing/2014/main" id="{B712B104-C9F3-2359-6F8B-529A546C6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525" y="1709467"/>
            <a:ext cx="4675517" cy="4632385"/>
          </a:xfrm>
          <a:prstGeom prst="rect">
            <a:avLst/>
          </a:prstGeom>
        </p:spPr>
      </p:pic>
      <p:pic>
        <p:nvPicPr>
          <p:cNvPr id="7" name="Picture 6" descr="A black background with yellow text&#10;&#10;Description automatically generated">
            <a:extLst>
              <a:ext uri="{FF2B5EF4-FFF2-40B4-BE49-F238E27FC236}">
                <a16:creationId xmlns:a16="http://schemas.microsoft.com/office/drawing/2014/main" id="{B57000BB-C0DA-41DF-EE60-CE3B40D559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1740" y="-1832825"/>
            <a:ext cx="6673969" cy="6185139"/>
          </a:xfrm>
          <a:prstGeom prst="rect">
            <a:avLst/>
          </a:prstGeom>
        </p:spPr>
      </p:pic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2537A060-9A38-56C9-819F-BC72FBB83A4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-358" b="13630"/>
          <a:stretch/>
        </p:blipFill>
        <p:spPr>
          <a:xfrm>
            <a:off x="-487233" y="-622988"/>
            <a:ext cx="4040092" cy="201742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olorful background with lines and dots&#10;&#10;Description automatically generated">
            <a:extLst>
              <a:ext uri="{FF2B5EF4-FFF2-40B4-BE49-F238E27FC236}">
                <a16:creationId xmlns:a16="http://schemas.microsoft.com/office/drawing/2014/main" id="{C58041F3-F559-C409-3B9D-D2B243F0519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 t="3826" b="-148"/>
          <a:stretch/>
        </p:blipFill>
        <p:spPr>
          <a:xfrm>
            <a:off x="0" y="0"/>
            <a:ext cx="12192022" cy="6857108"/>
          </a:xfrm>
          <a:prstGeom prst="rect">
            <a:avLst/>
          </a:prstGeom>
        </p:spPr>
      </p:pic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solidFill>
                  <a:schemeClr val="bg1"/>
                </a:solidFill>
                <a:latin typeface="Times New Roman"/>
                <a:ea typeface="ＭＳ Ｐゴシック"/>
                <a:cs typeface="Times New Roman"/>
              </a:rPr>
              <a:t>IDEA TITLE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-1" y="2064921"/>
            <a:ext cx="12191999" cy="249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3200" b="1" u="sng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Proposed Solution (Describe your Idea/Solution/Prototype)</a:t>
            </a:r>
            <a:endParaRPr lang="en-US" sz="3200" u="sng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Detailed explanation of the proposed solution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How it addresses the problem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Innovation and uniqueness of the solution </a:t>
            </a: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3" name="Picture 2" descr="A logo with a brain and text&#10;&#10;Description automatically generated">
            <a:extLst>
              <a:ext uri="{FF2B5EF4-FFF2-40B4-BE49-F238E27FC236}">
                <a16:creationId xmlns:a16="http://schemas.microsoft.com/office/drawing/2014/main" id="{E7E0D758-3DBD-F0D0-85E2-5758A8816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9053" y="-1438"/>
            <a:ext cx="1584386" cy="158438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098C9CF-0E66-1AEA-B7A3-8ED9B3783A17}"/>
              </a:ext>
            </a:extLst>
          </p:cNvPr>
          <p:cNvSpPr/>
          <p:nvPr/>
        </p:nvSpPr>
        <p:spPr>
          <a:xfrm>
            <a:off x="2876" y="6292969"/>
            <a:ext cx="12186248" cy="5693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/>
                <a:ea typeface="Calibri"/>
                <a:cs typeface="Calibri"/>
              </a:rPr>
              <a:t>PRPCEM HACKATHON' 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42612-1A17-09F1-95FB-61A9302C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z="2000" dirty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pPr/>
              <a:t>2</a:t>
            </a:fld>
            <a:endParaRPr lang="en-US" sz="2000">
              <a:solidFill>
                <a:schemeClr val="tx1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6A1039-7F83-17E3-FDDE-B7BE7E416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hexagons on a black surface&#10;&#10;Description automatically generated">
            <a:extLst>
              <a:ext uri="{FF2B5EF4-FFF2-40B4-BE49-F238E27FC236}">
                <a16:creationId xmlns:a16="http://schemas.microsoft.com/office/drawing/2014/main" id="{F35D46CF-3BD4-DC19-1AF7-413F7E92C48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10784"/>
            <a:ext cx="12191998" cy="6865187"/>
          </a:xfrm>
          <a:prstGeom prst="rect">
            <a:avLst/>
          </a:prstGeom>
        </p:spPr>
      </p:pic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3" name="Picture 2" descr="A logo with a brain and text&#10;&#10;Description automatically generated">
            <a:extLst>
              <a:ext uri="{FF2B5EF4-FFF2-40B4-BE49-F238E27FC236}">
                <a16:creationId xmlns:a16="http://schemas.microsoft.com/office/drawing/2014/main" id="{E7E0D758-3DBD-F0D0-85E2-5758A8816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9053" y="-1438"/>
            <a:ext cx="1584386" cy="158438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C6A8558-3EE1-0EC7-D10B-3F502F0A6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 APPROACH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1DCE4B-3AFA-EF63-B540-0A7D2C4468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533653"/>
            <a:ext cx="93853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Technologies to be used (e.g. programming languages, frameworks, hardware)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Methodology and process for implementation (Flow Charts/Images/ working prototype)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037F87-D8F2-B5E4-F3F4-0875D9968679}"/>
              </a:ext>
            </a:extLst>
          </p:cNvPr>
          <p:cNvSpPr/>
          <p:nvPr/>
        </p:nvSpPr>
        <p:spPr>
          <a:xfrm>
            <a:off x="2876" y="6292969"/>
            <a:ext cx="12186248" cy="5693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/>
                <a:ea typeface="Calibri"/>
                <a:cs typeface="Calibri"/>
              </a:rPr>
              <a:t>PRPCEM HACKATHON' 25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D331E-FAAE-AF3A-5324-C4BCB7C41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fld id="{677C3CE7-23F7-4828-823C-E0205DF2CF97}" type="slidenum">
              <a:rPr lang="en-US" sz="200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pPr/>
              <a:t>3</a:t>
            </a:fld>
            <a:endParaRPr lang="en-US" sz="2000">
              <a:solidFill>
                <a:schemeClr val="tx1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275BB-4627-8203-DB88-A78D1A6EC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00758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AA8ECBA-80B6-E529-5993-8C3771D13A2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-3594"/>
            <a:ext cx="12192000" cy="6865188"/>
          </a:xfrm>
          <a:prstGeom prst="rect">
            <a:avLst/>
          </a:prstGeom>
        </p:spPr>
      </p:pic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3" name="Picture 2" descr="A logo with a brain and text&#10;&#10;Description automatically generated">
            <a:extLst>
              <a:ext uri="{FF2B5EF4-FFF2-40B4-BE49-F238E27FC236}">
                <a16:creationId xmlns:a16="http://schemas.microsoft.com/office/drawing/2014/main" id="{E7E0D758-3DBD-F0D0-85E2-5758A8816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9053" y="-1438"/>
            <a:ext cx="1584386" cy="158438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96A4DEB-1D75-0EBA-E830-67D681976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42230F-E465-0710-104A-12CD5BE79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533653"/>
            <a:ext cx="93853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Analysis of the feasibility of the idea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Potential challenges and risks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Strategies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 for overcoming these challenges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87CA00-E242-6A3A-CFB4-5301BCDCAAEC}"/>
              </a:ext>
            </a:extLst>
          </p:cNvPr>
          <p:cNvSpPr/>
          <p:nvPr/>
        </p:nvSpPr>
        <p:spPr>
          <a:xfrm>
            <a:off x="2876" y="6292969"/>
            <a:ext cx="12186248" cy="5693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/>
                <a:ea typeface="Calibri"/>
                <a:cs typeface="Calibri"/>
              </a:rPr>
              <a:t>PRPCEM HACKATHON' 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C1B12C-B8DF-FD96-F315-76F980BAE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fld id="{677C3CE7-23F7-4828-823C-E0205DF2CF97}" type="slidenum">
              <a:rPr lang="en-US" sz="200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pPr/>
              <a:t>4</a:t>
            </a:fld>
            <a:endParaRPr lang="en-US" sz="2000">
              <a:solidFill>
                <a:schemeClr val="tx1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21ADE-74C8-E6A6-A427-49184499C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72221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un and arrows in the sky&#10;&#10;Description automatically generated">
            <a:extLst>
              <a:ext uri="{FF2B5EF4-FFF2-40B4-BE49-F238E27FC236}">
                <a16:creationId xmlns:a16="http://schemas.microsoft.com/office/drawing/2014/main" id="{EC4EE8D2-92A7-2F3F-DD38-093225BE923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9000"/>
          </a:blip>
          <a:stretch>
            <a:fillRect/>
          </a:stretch>
        </p:blipFill>
        <p:spPr>
          <a:xfrm>
            <a:off x="1" y="-3594"/>
            <a:ext cx="12191999" cy="6865188"/>
          </a:xfrm>
          <a:prstGeom prst="rect">
            <a:avLst/>
          </a:prstGeom>
        </p:spPr>
      </p:pic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3" name="Picture 2" descr="A logo with a brain and text&#10;&#10;Description automatically generated">
            <a:extLst>
              <a:ext uri="{FF2B5EF4-FFF2-40B4-BE49-F238E27FC236}">
                <a16:creationId xmlns:a16="http://schemas.microsoft.com/office/drawing/2014/main" id="{E7E0D758-3DBD-F0D0-85E2-5758A8816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9053" y="-1438"/>
            <a:ext cx="1584386" cy="158438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BCC6D9F-5474-C2CA-F4EF-76966B0C2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D74535-63F6-51A6-5DD7-2FC53259EC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533653"/>
            <a:ext cx="93853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Potential impact on the target audience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Benefits of the solution (social, economic, environmental, etc.)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E2909B-0094-73CA-A8F6-6F70E8DEE613}"/>
              </a:ext>
            </a:extLst>
          </p:cNvPr>
          <p:cNvSpPr/>
          <p:nvPr/>
        </p:nvSpPr>
        <p:spPr>
          <a:xfrm>
            <a:off x="2876" y="6292969"/>
            <a:ext cx="12186248" cy="5693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/>
                <a:ea typeface="Calibri"/>
                <a:cs typeface="Calibri"/>
              </a:rPr>
              <a:t>PRPCEM HACKATHON' 25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4157CD-488B-F0CE-4340-662E8FEB2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fld id="{677C3CE7-23F7-4828-823C-E0205DF2CF97}" type="slidenum">
              <a:rPr lang="en-US" sz="200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pPr/>
              <a:t>5</a:t>
            </a:fld>
            <a:endParaRPr lang="en-US" sz="2000">
              <a:solidFill>
                <a:schemeClr val="tx1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F2067-1C1D-E83B-FA4B-7D8CE4EB9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33419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open book with glowing lines and dots&#10;&#10;Description automatically generated">
            <a:extLst>
              <a:ext uri="{FF2B5EF4-FFF2-40B4-BE49-F238E27FC236}">
                <a16:creationId xmlns:a16="http://schemas.microsoft.com/office/drawing/2014/main" id="{66B72BFF-B336-511F-3623-6D58AEBDA93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-1437" y="-1437"/>
            <a:ext cx="12194874" cy="6860875"/>
          </a:xfrm>
          <a:prstGeom prst="rect">
            <a:avLst/>
          </a:prstGeom>
        </p:spPr>
      </p:pic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3" name="Picture 2" descr="A logo with a brain and text&#10;&#10;Description automatically generated">
            <a:extLst>
              <a:ext uri="{FF2B5EF4-FFF2-40B4-BE49-F238E27FC236}">
                <a16:creationId xmlns:a16="http://schemas.microsoft.com/office/drawing/2014/main" id="{E7E0D758-3DBD-F0D0-85E2-5758A8816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9053" y="-1438"/>
            <a:ext cx="1584386" cy="158438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BCC6D9F-5474-C2CA-F4EF-76966B0C2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</p:spPr>
        <p:txBody>
          <a:bodyPr/>
          <a:lstStyle/>
          <a:p>
            <a:r>
              <a:rPr lang="en-US" sz="3600" b="1" dirty="0">
                <a:solidFill>
                  <a:srgbClr val="FFFFFF"/>
                </a:solidFill>
                <a:latin typeface="Times New Roman"/>
                <a:ea typeface="ＭＳ Ｐゴシック"/>
                <a:cs typeface="Times New Roman"/>
              </a:rPr>
              <a:t>RESEARCH  AND REFERENCES</a:t>
            </a:r>
            <a:endParaRPr lang="en-US" dirty="0">
              <a:ea typeface="ＭＳ Ｐゴシック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D74535-63F6-51A6-5DD7-2FC53259EC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0355" y="2706181"/>
            <a:ext cx="938530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t">
            <a:spAutoFit/>
          </a:bodyPr>
          <a:lstStyle/>
          <a:p>
            <a:pPr algn="just">
              <a:defRPr/>
            </a:pPr>
            <a:r>
              <a:rPr lang="en-US" sz="2800" dirty="0">
                <a:solidFill>
                  <a:srgbClr val="FFFFFF"/>
                </a:solidFill>
                <a:latin typeface="Arial"/>
                <a:ea typeface="ＭＳ Ｐゴシック"/>
                <a:cs typeface="Arial"/>
              </a:rPr>
              <a:t>• Details / Links of the reference and research work</a:t>
            </a:r>
            <a:endParaRPr lang="en-US" dirty="0">
              <a:cs typeface="Calibri" pitchFamily="34" charset="0"/>
            </a:endParaRPr>
          </a:p>
          <a:p>
            <a:pPr marL="342900" marR="0" lvl="0" indent="-342900" algn="just" defTabSz="4572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0CD8F3-AFAB-86B2-0EB7-2F8D97D724C3}"/>
              </a:ext>
            </a:extLst>
          </p:cNvPr>
          <p:cNvSpPr/>
          <p:nvPr/>
        </p:nvSpPr>
        <p:spPr>
          <a:xfrm>
            <a:off x="2876" y="6292969"/>
            <a:ext cx="12186248" cy="5693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/>
                <a:ea typeface="Calibri"/>
                <a:cs typeface="Calibri"/>
              </a:rPr>
              <a:t>PRPCEM HACKATHON' 25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7E636D-06AD-EF32-9C30-3FB2DC42D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fld id="{677C3CE7-23F7-4828-823C-E0205DF2CF97}" type="slidenum">
              <a:rPr lang="en-US" sz="200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pPr/>
              <a:t>6</a:t>
            </a:fld>
            <a:endParaRPr lang="en-US" sz="2000">
              <a:solidFill>
                <a:schemeClr val="tx1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F4FE8-7255-05E9-8A83-B25E22DDB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236840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3" name="Round Diagonal Corner Rectangle 2"/>
          <p:cNvSpPr/>
          <p:nvPr/>
        </p:nvSpPr>
        <p:spPr>
          <a:xfrm>
            <a:off x="0" y="1791032"/>
            <a:ext cx="12192000" cy="4319200"/>
          </a:xfrm>
          <a:prstGeom prst="round2Diag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Google Shape;100;p3"/>
          <p:cNvSpPr txBox="1"/>
          <p:nvPr/>
        </p:nvSpPr>
        <p:spPr>
          <a:xfrm>
            <a:off x="367832" y="1915454"/>
            <a:ext cx="11764736" cy="4070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Kindly keep the maximum slides limit up to six </a:t>
            </a: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(6). 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 Including the title slide)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Try to avoid paragraphs and post your idea in points /diagrams / Infographics /pictures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Keep your explanation precise and easy to understand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Idea should be unique and novel.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/>
                <a:ea typeface="Calibri"/>
                <a:cs typeface="Arial"/>
                <a:sym typeface="Calibri"/>
              </a:rPr>
              <a:t>You can only use provided </a:t>
            </a:r>
            <a:r>
              <a:rPr lang="en-US" b="1" dirty="0">
                <a:solidFill>
                  <a:schemeClr val="dk1"/>
                </a:solidFill>
                <a:latin typeface="Arial"/>
                <a:ea typeface="Calibri"/>
                <a:cs typeface="Arial"/>
                <a:sym typeface="Calibri"/>
              </a:rPr>
              <a:t>template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/>
                <a:ea typeface="Calibri"/>
                <a:cs typeface="Arial"/>
                <a:sym typeface="Calibri"/>
              </a:rPr>
              <a:t> for making the </a:t>
            </a:r>
            <a:r>
              <a:rPr lang="en-US" b="1" dirty="0">
                <a:solidFill>
                  <a:schemeClr val="dk1"/>
                </a:solidFill>
                <a:latin typeface="Arial"/>
                <a:ea typeface="Calibri"/>
                <a:cs typeface="Arial"/>
                <a:sym typeface="Calibri"/>
              </a:rPr>
              <a:t>PPT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/>
                <a:ea typeface="Calibri"/>
                <a:cs typeface="Arial"/>
                <a:sym typeface="Calibri"/>
              </a:rPr>
              <a:t> without changing the idea details pointers (mentioned in previous slides).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Calibri"/>
              <a:cs typeface="Arial"/>
              <a:sym typeface="Calibri"/>
            </a:endParaRPr>
          </a:p>
          <a:p>
            <a:pPr marL="514350" marR="0" lvl="0" indent="-349885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</a:pPr>
            <a:endParaRPr lang="en-US" b="1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  <a:p>
            <a:pPr marL="914400" marR="0" lvl="1" indent="-31623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sz="2000"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3371" y="107066"/>
            <a:ext cx="8410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INSTRUCTIONS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2343" y="1181900"/>
            <a:ext cx="95576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</a:rPr>
              <a:t>Please ensure below pointers are met while submitting the Idea PPT:</a:t>
            </a:r>
            <a:endParaRPr lang="en-IN" b="1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E038B2-A032-C1E9-9768-069394431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88084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7495</TotalTime>
  <Words>300</Words>
  <Application>Microsoft Office PowerPoint</Application>
  <PresentationFormat>Widescreen</PresentationFormat>
  <Paragraphs>60</Paragraphs>
  <Slides>7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 IDEA TITLE</vt:lpstr>
      <vt:lpstr>TECHNICAL  APPROACH</vt:lpstr>
      <vt:lpstr>FEASIBILITY AND VIABILITY</vt:lpstr>
      <vt:lpstr>IMPACT AND BENEFITS</vt:lpstr>
      <vt:lpstr>RESEARCH  AND REFERENCES</vt:lpstr>
      <vt:lpstr>PowerPoint Presentation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Akhilesh Tayade</cp:lastModifiedBy>
  <cp:revision>386</cp:revision>
  <dcterms:created xsi:type="dcterms:W3CDTF">2013-12-12T18:46:50Z</dcterms:created>
  <dcterms:modified xsi:type="dcterms:W3CDTF">2024-12-25T11:40:24Z</dcterms:modified>
  <cp:category/>
</cp:coreProperties>
</file>

<file path=docProps/thumbnail.jpeg>
</file>